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3" r:id="rId3"/>
    <p:sldId id="292" r:id="rId4"/>
    <p:sldId id="325" r:id="rId5"/>
    <p:sldId id="293" r:id="rId6"/>
    <p:sldId id="294" r:id="rId7"/>
    <p:sldId id="326" r:id="rId8"/>
    <p:sldId id="327" r:id="rId9"/>
    <p:sldId id="331" r:id="rId10"/>
    <p:sldId id="298" r:id="rId11"/>
    <p:sldId id="328" r:id="rId12"/>
    <p:sldId id="329" r:id="rId13"/>
    <p:sldId id="330" r:id="rId14"/>
    <p:sldId id="32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93" d="100"/>
          <a:sy n="93" d="100"/>
        </p:scale>
        <p:origin x="116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5F58026-25EA-41EC-9F7A-1C80376E8B92}" type="datetimeFigureOut">
              <a:rPr lang="en-GB" smtClean="0"/>
              <a:pPr/>
              <a:t>18/02/2019</a:t>
            </a:fld>
            <a:endParaRPr lang="en-GB"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110B9B1-9D7E-4177-8651-A9806ECF1EF6}"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5F58026-25EA-41EC-9F7A-1C80376E8B92}" type="datetimeFigureOut">
              <a:rPr lang="en-GB" smtClean="0"/>
              <a:pPr/>
              <a:t>18/02/2019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110B9B1-9D7E-4177-8651-A9806ECF1EF6}"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5F58026-25EA-41EC-9F7A-1C80376E8B92}" type="datetimeFigureOut">
              <a:rPr lang="en-GB" smtClean="0"/>
              <a:pPr/>
              <a:t>18/02/2019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110B9B1-9D7E-4177-8651-A9806ECF1EF6}"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5F58026-25EA-41EC-9F7A-1C80376E8B92}" type="datetimeFigureOut">
              <a:rPr lang="en-GB" smtClean="0"/>
              <a:pPr/>
              <a:t>18/02/2019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110B9B1-9D7E-4177-8651-A9806ECF1EF6}" type="slidenum">
              <a:rPr lang="en-GB" smtClean="0"/>
              <a:pPr/>
              <a:t>‹#›</a:t>
            </a:fld>
            <a:endParaRPr lang="en-GB"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5F58026-25EA-41EC-9F7A-1C80376E8B92}" type="datetimeFigureOut">
              <a:rPr lang="en-GB" smtClean="0"/>
              <a:pPr/>
              <a:t>18/02/2019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110B9B1-9D7E-4177-8651-A9806ECF1EF6}" type="slidenum">
              <a:rPr lang="en-GB" smtClean="0"/>
              <a:pPr/>
              <a:t>‹#›</a:t>
            </a:fld>
            <a:endParaRPr lang="en-GB"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5F58026-25EA-41EC-9F7A-1C80376E8B92}" type="datetimeFigureOut">
              <a:rPr lang="en-GB" smtClean="0"/>
              <a:pPr/>
              <a:t>18/02/2019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110B9B1-9D7E-4177-8651-A9806ECF1EF6}" type="slidenum">
              <a:rPr lang="en-GB" smtClean="0"/>
              <a:pPr/>
              <a:t>‹#›</a:t>
            </a:fld>
            <a:endParaRPr lang="en-GB"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5F58026-25EA-41EC-9F7A-1C80376E8B92}" type="datetimeFigureOut">
              <a:rPr lang="en-GB" smtClean="0"/>
              <a:pPr/>
              <a:t>18/02/2019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110B9B1-9D7E-4177-8651-A9806ECF1EF6}"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F58026-25EA-41EC-9F7A-1C80376E8B92}" type="datetimeFigureOut">
              <a:rPr lang="en-GB" smtClean="0"/>
              <a:pPr/>
              <a:t>18/02/2019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110B9B1-9D7E-4177-8651-A9806ECF1EF6}" type="slidenum">
              <a:rPr lang="en-GB" smtClean="0"/>
              <a:pPr/>
              <a:t>‹#›</a:t>
            </a:fld>
            <a:endParaRPr lang="en-GB"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58026-25EA-41EC-9F7A-1C80376E8B92}" type="datetimeFigureOut">
              <a:rPr lang="en-GB" smtClean="0"/>
              <a:pPr/>
              <a:t>18/02/2019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110B9B1-9D7E-4177-8651-A9806ECF1EF6}"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5F58026-25EA-41EC-9F7A-1C80376E8B92}" type="datetimeFigureOut">
              <a:rPr lang="en-GB" smtClean="0"/>
              <a:pPr/>
              <a:t>18/02/2019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110B9B1-9D7E-4177-8651-A9806ECF1EF6}"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95F58026-25EA-41EC-9F7A-1C80376E8B92}" type="datetimeFigureOut">
              <a:rPr lang="en-GB" smtClean="0"/>
              <a:pPr/>
              <a:t>18/02/2019</a:t>
            </a:fld>
            <a:endParaRPr lang="en-GB"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110B9B1-9D7E-4177-8651-A9806ECF1EF6}" type="slidenum">
              <a:rPr lang="en-GB" smtClean="0"/>
              <a:pPr/>
              <a:t>‹#›</a:t>
            </a:fld>
            <a:endParaRPr lang="en-GB"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F58026-25EA-41EC-9F7A-1C80376E8B92}" type="datetimeFigureOut">
              <a:rPr lang="en-GB" smtClean="0"/>
              <a:pPr/>
              <a:t>18/02/2019</a:t>
            </a:fld>
            <a:endParaRPr lang="en-GB"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110B9B1-9D7E-4177-8651-A9806ECF1EF6}"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827584" y="620688"/>
            <a:ext cx="7953375" cy="6985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rtl="0"/>
            <a:r>
              <a:rPr lang="en-GB" sz="3600" kern="10" spc="0" dirty="0">
                <a:ln w="9525">
                  <a:round/>
                  <a:headEnd/>
                  <a:tailEnd/>
                </a:ln>
                <a:gradFill rotWithShape="0">
                  <a:gsLst>
                    <a:gs pos="0">
                      <a:srgbClr val="FFFFCC"/>
                    </a:gs>
                    <a:gs pos="100000">
                      <a:srgbClr val="FF9999"/>
                    </a:gs>
                  </a:gsLst>
                  <a:lin ang="5400000" scaled="1"/>
                </a:gradFill>
                <a:effectLst/>
                <a:latin typeface="Times New Roman"/>
                <a:cs typeface="Times New Roman"/>
              </a:rPr>
              <a:t>Newchurch Village Community Association</a:t>
            </a:r>
          </a:p>
        </p:txBody>
      </p:sp>
      <p:pic>
        <p:nvPicPr>
          <p:cNvPr id="6" name="Picture 5" descr="brown_deer.jpg"/>
          <p:cNvPicPr>
            <a:picLocks noChangeAspect="1"/>
          </p:cNvPicPr>
          <p:nvPr/>
        </p:nvPicPr>
        <p:blipFill>
          <a:blip r:embed="rId2" cstate="print"/>
          <a:stretch>
            <a:fillRect/>
          </a:stretch>
        </p:blipFill>
        <p:spPr>
          <a:xfrm>
            <a:off x="3779912" y="1556792"/>
            <a:ext cx="1296144" cy="1296144"/>
          </a:xfrm>
          <a:prstGeom prst="rect">
            <a:avLst/>
          </a:prstGeom>
        </p:spPr>
      </p:pic>
      <p:pic>
        <p:nvPicPr>
          <p:cNvPr id="7" name="Picture 6" descr="CASTLOGOTRANSPARENT400x133.png"/>
          <p:cNvPicPr>
            <a:picLocks noChangeAspect="1"/>
          </p:cNvPicPr>
          <p:nvPr/>
        </p:nvPicPr>
        <p:blipFill>
          <a:blip r:embed="rId3" cstate="print"/>
          <a:stretch>
            <a:fillRect/>
          </a:stretch>
        </p:blipFill>
        <p:spPr>
          <a:xfrm>
            <a:off x="1475656" y="3140968"/>
            <a:ext cx="5852066" cy="19458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GB" dirty="0"/>
              <a:t>The Car Park, Newchurch</a:t>
            </a:r>
          </a:p>
        </p:txBody>
      </p:sp>
      <p:pic>
        <p:nvPicPr>
          <p:cNvPr id="1026" name="Picture 2" descr="335af124-61f4-49fd-8027-a7578d5c2931@GBRP265"/>
          <p:cNvPicPr>
            <a:picLocks noGrp="1" noChangeAspect="1" noChangeArrowheads="1"/>
          </p:cNvPicPr>
          <p:nvPr>
            <p:ph idx="1"/>
          </p:nvPr>
        </p:nvPicPr>
        <p:blipFill>
          <a:blip r:embed="rId2" cstate="print"/>
          <a:srcRect/>
          <a:stretch>
            <a:fillRect/>
          </a:stretch>
        </p:blipFill>
        <p:spPr bwMode="auto">
          <a:xfrm>
            <a:off x="1434605" y="1628800"/>
            <a:ext cx="5369643" cy="402723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GB" dirty="0"/>
              <a:t>The Car Park, Newchurch</a:t>
            </a:r>
          </a:p>
        </p:txBody>
      </p:sp>
      <p:pic>
        <p:nvPicPr>
          <p:cNvPr id="2050" name="Picture 2" descr="88f81866-b427-40db-aa24-e6474db8abd9@GBRP265"/>
          <p:cNvPicPr>
            <a:picLocks noGrp="1" noChangeAspect="1" noChangeArrowheads="1"/>
          </p:cNvPicPr>
          <p:nvPr>
            <p:ph idx="1"/>
          </p:nvPr>
        </p:nvPicPr>
        <p:blipFill>
          <a:blip r:embed="rId2" cstate="print"/>
          <a:srcRect/>
          <a:stretch>
            <a:fillRect/>
          </a:stretch>
        </p:blipFill>
        <p:spPr bwMode="auto">
          <a:xfrm>
            <a:off x="1475656" y="1659588"/>
            <a:ext cx="5760640" cy="4320481"/>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GB" dirty="0"/>
              <a:t>The Car Park, Newchurch</a:t>
            </a:r>
          </a:p>
        </p:txBody>
      </p:sp>
      <p:pic>
        <p:nvPicPr>
          <p:cNvPr id="3074" name="Picture 2" descr="ba697121-cf11-487b-9e0f-12db4ae3a29f@GBRP265"/>
          <p:cNvPicPr>
            <a:picLocks noGrp="1" noChangeAspect="1" noChangeArrowheads="1"/>
          </p:cNvPicPr>
          <p:nvPr>
            <p:ph idx="1"/>
          </p:nvPr>
        </p:nvPicPr>
        <p:blipFill>
          <a:blip r:embed="rId2" cstate="print"/>
          <a:srcRect/>
          <a:stretch>
            <a:fillRect/>
          </a:stretch>
        </p:blipFill>
        <p:spPr bwMode="auto">
          <a:xfrm>
            <a:off x="1331640" y="1551180"/>
            <a:ext cx="6048672" cy="453650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GB" dirty="0"/>
              <a:t>The Car Park, Newchurch</a:t>
            </a:r>
          </a:p>
        </p:txBody>
      </p:sp>
      <p:pic>
        <p:nvPicPr>
          <p:cNvPr id="4100" name="Picture 4" descr="3258085d-0bd5-4f25-93ab-8caedce4d9dd@GBRP265"/>
          <p:cNvPicPr>
            <a:picLocks noChangeAspect="1" noChangeArrowheads="1"/>
          </p:cNvPicPr>
          <p:nvPr/>
        </p:nvPicPr>
        <p:blipFill>
          <a:blip r:embed="rId2" cstate="print"/>
          <a:srcRect/>
          <a:stretch>
            <a:fillRect/>
          </a:stretch>
        </p:blipFill>
        <p:spPr bwMode="auto">
          <a:xfrm>
            <a:off x="1619672" y="1628800"/>
            <a:ext cx="5688632" cy="426647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827584" y="620688"/>
            <a:ext cx="7953375" cy="6985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rtl="0"/>
            <a:r>
              <a:rPr lang="en-GB" sz="3600" kern="10" spc="0" dirty="0">
                <a:ln w="9525">
                  <a:round/>
                  <a:headEnd/>
                  <a:tailEnd/>
                </a:ln>
                <a:gradFill rotWithShape="0">
                  <a:gsLst>
                    <a:gs pos="0">
                      <a:srgbClr val="FFFFCC"/>
                    </a:gs>
                    <a:gs pos="100000">
                      <a:srgbClr val="FF9999"/>
                    </a:gs>
                  </a:gsLst>
                  <a:lin ang="5400000" scaled="1"/>
                </a:gradFill>
                <a:effectLst/>
                <a:latin typeface="Times New Roman"/>
                <a:cs typeface="Times New Roman"/>
              </a:rPr>
              <a:t>Newchurch Village Community Association</a:t>
            </a:r>
          </a:p>
        </p:txBody>
      </p:sp>
      <p:pic>
        <p:nvPicPr>
          <p:cNvPr id="6" name="Picture 5" descr="brown_deer.jpg"/>
          <p:cNvPicPr>
            <a:picLocks noChangeAspect="1"/>
          </p:cNvPicPr>
          <p:nvPr/>
        </p:nvPicPr>
        <p:blipFill>
          <a:blip r:embed="rId2" cstate="print"/>
          <a:stretch>
            <a:fillRect/>
          </a:stretch>
        </p:blipFill>
        <p:spPr>
          <a:xfrm>
            <a:off x="3779912" y="1556792"/>
            <a:ext cx="1296144" cy="1296144"/>
          </a:xfrm>
          <a:prstGeom prst="rect">
            <a:avLst/>
          </a:prstGeom>
        </p:spPr>
      </p:pic>
      <p:pic>
        <p:nvPicPr>
          <p:cNvPr id="7" name="Picture 6" descr="CASTLOGOTRANSPARENT400x133.png"/>
          <p:cNvPicPr>
            <a:picLocks noChangeAspect="1"/>
          </p:cNvPicPr>
          <p:nvPr/>
        </p:nvPicPr>
        <p:blipFill>
          <a:blip r:embed="rId3" cstate="print"/>
          <a:stretch>
            <a:fillRect/>
          </a:stretch>
        </p:blipFill>
        <p:spPr>
          <a:xfrm>
            <a:off x="1475656" y="3140968"/>
            <a:ext cx="5852066" cy="194581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GB" dirty="0"/>
              <a:t>There are four areas we wish to register in Newchurch:-</a:t>
            </a:r>
          </a:p>
        </p:txBody>
      </p:sp>
      <p:sp>
        <p:nvSpPr>
          <p:cNvPr id="3" name="Subtitle 2"/>
          <p:cNvSpPr>
            <a:spLocks noGrp="1"/>
          </p:cNvSpPr>
          <p:nvPr>
            <p:ph type="subTitle" idx="1"/>
          </p:nvPr>
        </p:nvSpPr>
        <p:spPr/>
        <p:txBody>
          <a:bodyPr>
            <a:normAutofit fontScale="55000" lnSpcReduction="20000"/>
          </a:bodyPr>
          <a:lstStyle/>
          <a:p>
            <a:pPr algn="l">
              <a:buFont typeface="Wingdings" pitchFamily="2" charset="2"/>
              <a:buChar char="Ø"/>
            </a:pPr>
            <a:r>
              <a:rPr lang="en-GB" dirty="0"/>
              <a:t>1).The Bowling Green at The Boars Head</a:t>
            </a:r>
          </a:p>
          <a:p>
            <a:pPr algn="l">
              <a:buFont typeface="Wingdings" pitchFamily="2" charset="2"/>
              <a:buChar char="Ø"/>
            </a:pPr>
            <a:r>
              <a:rPr lang="en-GB" dirty="0"/>
              <a:t>2). The Car Park at the Boars Head </a:t>
            </a:r>
          </a:p>
          <a:p>
            <a:pPr algn="l">
              <a:buFont typeface="Wingdings" pitchFamily="2" charset="2"/>
              <a:buChar char="Ø"/>
            </a:pPr>
            <a:r>
              <a:rPr lang="en-GB" dirty="0"/>
              <a:t>3). The Little Park</a:t>
            </a:r>
          </a:p>
          <a:p>
            <a:pPr algn="l">
              <a:buFont typeface="Wingdings" pitchFamily="2" charset="2"/>
              <a:buChar char="Ø"/>
            </a:pPr>
            <a:r>
              <a:rPr lang="en-GB" dirty="0"/>
              <a:t>4). The Car Park off Old Street, adjacent to the North side of St. Nicholas' Church.</a:t>
            </a:r>
          </a:p>
          <a:p>
            <a:pPr algn="l">
              <a:buFont typeface="Wingdings" pitchFamily="2" charset="2"/>
              <a:buChar char="Ø"/>
            </a:pPr>
            <a:endParaRPr lang="en-GB" dirty="0"/>
          </a:p>
          <a:p>
            <a:pPr algn="l"/>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dirty="0"/>
              <a:t>4). The Car Park off Old Street, Newchurch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dirty="0"/>
              <a:t>Aerial View of Site</a:t>
            </a:r>
            <a:br>
              <a:rPr lang="en-GB" dirty="0"/>
            </a:br>
            <a:endParaRPr lang="en-GB" dirty="0"/>
          </a:p>
        </p:txBody>
      </p:sp>
      <p:pic>
        <p:nvPicPr>
          <p:cNvPr id="8" name="Content Placeholder 7" descr="Littl Car PArk.jpg"/>
          <p:cNvPicPr>
            <a:picLocks noGrp="1" noChangeAspect="1"/>
          </p:cNvPicPr>
          <p:nvPr>
            <p:ph idx="1"/>
          </p:nvPr>
        </p:nvPicPr>
        <p:blipFill>
          <a:blip r:embed="rId2" cstate="print"/>
          <a:stretch>
            <a:fillRect/>
          </a:stretch>
        </p:blipFill>
        <p:spPr>
          <a:xfrm>
            <a:off x="2667000" y="1880682"/>
            <a:ext cx="3810000" cy="372687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76672"/>
            <a:ext cx="8229600" cy="5530619"/>
          </a:xfrm>
        </p:spPr>
        <p:txBody>
          <a:bodyPr>
            <a:normAutofit/>
          </a:bodyPr>
          <a:lstStyle/>
          <a:p>
            <a:r>
              <a:rPr lang="en-GB" dirty="0"/>
              <a:t>The Car Park is off Old Street, flanked by St. Nicholas' Church to its south. The first church was thought to be made of wood and erected in 1511, and it was rebuilt in stone in 1561 in the reign of Queen Elizabeth I. </a:t>
            </a:r>
          </a:p>
          <a:p>
            <a:r>
              <a:rPr lang="en-GB" dirty="0"/>
              <a:t>This was replaced by the current building, dated 1825 over the west door, which is believed to have been constructed by the parishioners themselves without the benefit of an architect. The chancel was added in 1897 by R.B. Preston </a:t>
            </a:r>
          </a:p>
          <a:p>
            <a:r>
              <a:rPr lang="en-GB" dirty="0"/>
              <a:t>It is a Grade II* listed building. </a:t>
            </a:r>
          </a:p>
          <a:p>
            <a:endParaRPr lang="en-GB" dirty="0"/>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 Bowling Green May 2011.jpg"/>
          <p:cNvPicPr>
            <a:picLocks noGrp="1" noChangeAspect="1"/>
          </p:cNvPicPr>
          <p:nvPr>
            <p:ph idx="1"/>
          </p:nvPr>
        </p:nvPicPr>
        <p:blipFill>
          <a:blip r:embed="rId2" cstate="print"/>
          <a:stretch>
            <a:fillRect/>
          </a:stretch>
        </p:blipFill>
        <p:spPr>
          <a:xfrm>
            <a:off x="1187624" y="2276872"/>
            <a:ext cx="3581657" cy="2686242"/>
          </a:xfrm>
        </p:spPr>
      </p:pic>
      <p:sp>
        <p:nvSpPr>
          <p:cNvPr id="3" name="Title 2"/>
          <p:cNvSpPr>
            <a:spLocks noGrp="1"/>
          </p:cNvSpPr>
          <p:nvPr>
            <p:ph type="title"/>
          </p:nvPr>
        </p:nvSpPr>
        <p:spPr/>
        <p:txBody>
          <a:bodyPr>
            <a:normAutofit/>
          </a:bodyPr>
          <a:lstStyle/>
          <a:p>
            <a:pPr algn="ctr"/>
            <a:r>
              <a:rPr lang="en-GB" dirty="0"/>
              <a:t>St Nicholas Church, Newchurch</a:t>
            </a:r>
          </a:p>
        </p:txBody>
      </p:sp>
      <p:pic>
        <p:nvPicPr>
          <p:cNvPr id="6" name="Content Placeholder 3" descr="Jack Bowling Green May 2011.jpg"/>
          <p:cNvPicPr>
            <a:picLocks noChangeAspect="1"/>
          </p:cNvPicPr>
          <p:nvPr/>
        </p:nvPicPr>
        <p:blipFill>
          <a:blip r:embed="rId3" cstate="print"/>
          <a:stretch>
            <a:fillRect/>
          </a:stretch>
        </p:blipFill>
        <p:spPr>
          <a:xfrm>
            <a:off x="5574067" y="2276872"/>
            <a:ext cx="2153587" cy="268624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76673"/>
            <a:ext cx="8229600" cy="1800200"/>
          </a:xfrm>
        </p:spPr>
        <p:txBody>
          <a:bodyPr>
            <a:normAutofit/>
          </a:bodyPr>
          <a:lstStyle/>
          <a:p>
            <a:r>
              <a:rPr lang="en-GB" dirty="0"/>
              <a:t>To the north are three cottages, believed to be the original Elizabethan schoolhouse, with stone mullioned windows and other period features.</a:t>
            </a:r>
          </a:p>
          <a:p>
            <a:endParaRPr lang="en-GB" dirty="0"/>
          </a:p>
        </p:txBody>
      </p:sp>
      <p:pic>
        <p:nvPicPr>
          <p:cNvPr id="3" name="Content Placeholder 3" descr="Jack Bowling Green May 2011.jpg"/>
          <p:cNvPicPr>
            <a:picLocks noChangeAspect="1"/>
          </p:cNvPicPr>
          <p:nvPr/>
        </p:nvPicPr>
        <p:blipFill>
          <a:blip r:embed="rId2" cstate="print"/>
          <a:stretch>
            <a:fillRect/>
          </a:stretch>
        </p:blipFill>
        <p:spPr>
          <a:xfrm>
            <a:off x="1763689" y="2204864"/>
            <a:ext cx="4992554" cy="374441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76673"/>
            <a:ext cx="8229600" cy="1224135"/>
          </a:xfrm>
        </p:spPr>
        <p:txBody>
          <a:bodyPr>
            <a:normAutofit/>
          </a:bodyPr>
          <a:lstStyle/>
          <a:p>
            <a:r>
              <a:rPr lang="en-GB" dirty="0"/>
              <a:t>To the east is the former Blue Bell public house.</a:t>
            </a:r>
          </a:p>
        </p:txBody>
      </p:sp>
      <p:pic>
        <p:nvPicPr>
          <p:cNvPr id="3" name="Content Placeholder 3" descr="Jack Bowling Green May 2011.jpg"/>
          <p:cNvPicPr>
            <a:picLocks noChangeAspect="1"/>
          </p:cNvPicPr>
          <p:nvPr/>
        </p:nvPicPr>
        <p:blipFill>
          <a:blip r:embed="rId2" cstate="print"/>
          <a:stretch>
            <a:fillRect/>
          </a:stretch>
        </p:blipFill>
        <p:spPr>
          <a:xfrm>
            <a:off x="1763688" y="1844824"/>
            <a:ext cx="5568618" cy="417646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76673"/>
            <a:ext cx="8229600" cy="1224135"/>
          </a:xfrm>
        </p:spPr>
        <p:txBody>
          <a:bodyPr>
            <a:normAutofit lnSpcReduction="10000"/>
          </a:bodyPr>
          <a:lstStyle/>
          <a:p>
            <a:r>
              <a:rPr lang="en-GB" dirty="0"/>
              <a:t>The car park is a result of the demolition that took place in the 1960’s in Newchurch, and is on the site of former houses.</a:t>
            </a:r>
          </a:p>
        </p:txBody>
      </p:sp>
      <p:pic>
        <p:nvPicPr>
          <p:cNvPr id="3" name="Content Placeholder 3" descr="Jack Bowling Green May 2011.jpg"/>
          <p:cNvPicPr>
            <a:picLocks noChangeAspect="1"/>
          </p:cNvPicPr>
          <p:nvPr/>
        </p:nvPicPr>
        <p:blipFill>
          <a:blip r:embed="rId2" cstate="print"/>
          <a:stretch>
            <a:fillRect/>
          </a:stretch>
        </p:blipFill>
        <p:spPr>
          <a:xfrm>
            <a:off x="3109205" y="1844824"/>
            <a:ext cx="3175265" cy="460851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7233</TotalTime>
  <Words>268</Words>
  <Application>Microsoft Office PowerPoint</Application>
  <PresentationFormat>On-screen Show (4:3)</PresentationFormat>
  <Paragraphs>20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Lucida Sans Unicode</vt:lpstr>
      <vt:lpstr>Times New Roman</vt:lpstr>
      <vt:lpstr>Verdana</vt:lpstr>
      <vt:lpstr>Wingdings</vt:lpstr>
      <vt:lpstr>Wingdings 2</vt:lpstr>
      <vt:lpstr>Wingdings 3</vt:lpstr>
      <vt:lpstr>Concourse</vt:lpstr>
      <vt:lpstr>PowerPoint Presentation</vt:lpstr>
      <vt:lpstr>There are four areas we wish to register in Newchurch:-</vt:lpstr>
      <vt:lpstr>4). The Car Park off Old Street, Newchurch</vt:lpstr>
      <vt:lpstr>Aerial View of Site </vt:lpstr>
      <vt:lpstr>PowerPoint Presentation</vt:lpstr>
      <vt:lpstr>St Nicholas Church, Newchurch</vt:lpstr>
      <vt:lpstr>PowerPoint Presentation</vt:lpstr>
      <vt:lpstr>PowerPoint Presentation</vt:lpstr>
      <vt:lpstr>PowerPoint Presentation</vt:lpstr>
      <vt:lpstr>The Car Park, Newchurch</vt:lpstr>
      <vt:lpstr>The Car Park, Newchurch</vt:lpstr>
      <vt:lpstr>The Car Park, Newchurch</vt:lpstr>
      <vt:lpstr>The Car Park, Newchurch</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Former Bowling Green at The Boars Head, Newchurch</dc:title>
  <dc:creator>mike.heppleston</dc:creator>
  <cp:lastModifiedBy>Iain Blair</cp:lastModifiedBy>
  <cp:revision>23</cp:revision>
  <dcterms:created xsi:type="dcterms:W3CDTF">2018-10-21T14:27:56Z</dcterms:created>
  <dcterms:modified xsi:type="dcterms:W3CDTF">2019-02-18T16:04:15Z</dcterms:modified>
</cp:coreProperties>
</file>